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4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7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4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9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8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37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28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2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6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0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7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4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3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1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8323E2E-8BEB-4B7F-8D3C-2D8F4269F57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484B607-8ECF-4535-9146-185EE8C5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9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DB6-5359-424A-91D2-1D74814C9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13045" cy="2677648"/>
          </a:xfrm>
        </p:spPr>
        <p:txBody>
          <a:bodyPr/>
          <a:lstStyle/>
          <a:p>
            <a:r>
              <a:rPr lang="en-US" dirty="0" err="1"/>
              <a:t>Español</a:t>
            </a:r>
            <a:r>
              <a:rPr lang="en-US" dirty="0"/>
              <a:t> para el </a:t>
            </a:r>
            <a:r>
              <a:rPr lang="en-US" dirty="0" err="1"/>
              <a:t>restaurante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E921-2763-4AA6-BAB1-EC22A7E7F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3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DB6-5359-424A-91D2-1D74814C9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13045" cy="2677648"/>
          </a:xfrm>
        </p:spPr>
        <p:txBody>
          <a:bodyPr/>
          <a:lstStyle/>
          <a:p>
            <a:r>
              <a:rPr lang="en-US" dirty="0" err="1"/>
              <a:t>Bienvenidos</a:t>
            </a:r>
            <a:r>
              <a:rPr lang="en-US" dirty="0"/>
              <a:t> = 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E921-2763-4AA6-BAB1-EC22A7E7F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2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DB6-5359-424A-91D2-1D74814C9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13045" cy="2677648"/>
          </a:xfrm>
        </p:spPr>
        <p:txBody>
          <a:bodyPr/>
          <a:lstStyle/>
          <a:p>
            <a:r>
              <a:rPr lang="en-US" dirty="0" err="1"/>
              <a:t>Cuantas</a:t>
            </a:r>
            <a:r>
              <a:rPr lang="en-US" dirty="0"/>
              <a:t> personas? = How many people?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E921-2763-4AA6-BAB1-EC22A7E7F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7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DB6-5359-424A-91D2-1D74814C9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13045" cy="2677648"/>
          </a:xfrm>
        </p:spPr>
        <p:txBody>
          <a:bodyPr/>
          <a:lstStyle/>
          <a:p>
            <a:r>
              <a:rPr lang="en-US" dirty="0"/>
              <a:t>Por favor = please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E921-2763-4AA6-BAB1-EC22A7E7F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4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DB6-5359-424A-91D2-1D74814C9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13045" cy="2677648"/>
          </a:xfrm>
        </p:spPr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que </a:t>
            </a:r>
            <a:r>
              <a:rPr lang="en-US" dirty="0" err="1"/>
              <a:t>puedo</a:t>
            </a:r>
            <a:r>
              <a:rPr lang="en-US" dirty="0"/>
              <a:t> </a:t>
            </a:r>
            <a:r>
              <a:rPr lang="en-US" dirty="0" err="1"/>
              <a:t>servirle</a:t>
            </a:r>
            <a:r>
              <a:rPr lang="en-US" dirty="0"/>
              <a:t>(s) = How can I help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E921-2763-4AA6-BAB1-EC22A7E7F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4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DB6-5359-424A-91D2-1D74814C9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13045" cy="2677648"/>
          </a:xfrm>
        </p:spPr>
        <p:txBody>
          <a:bodyPr/>
          <a:lstStyle/>
          <a:p>
            <a:r>
              <a:rPr lang="en-US" dirty="0"/>
              <a:t>Hola soy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camarero</a:t>
            </a:r>
            <a:r>
              <a:rPr lang="en-US" dirty="0"/>
              <a:t>___ = Hello, I am your waiter___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E921-2763-4AA6-BAB1-EC22A7E7F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8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DB6-5359-424A-91D2-1D74814C9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13045" cy="2677648"/>
          </a:xfrm>
        </p:spPr>
        <p:txBody>
          <a:bodyPr/>
          <a:lstStyle/>
          <a:p>
            <a:r>
              <a:rPr lang="en-US" dirty="0"/>
              <a:t>Que </a:t>
            </a:r>
            <a:r>
              <a:rPr lang="en-US" dirty="0" err="1"/>
              <a:t>quiere</a:t>
            </a:r>
            <a:r>
              <a:rPr lang="en-US" dirty="0"/>
              <a:t>(n) para </a:t>
            </a:r>
            <a:r>
              <a:rPr lang="en-US" dirty="0" err="1"/>
              <a:t>beber</a:t>
            </a:r>
            <a:r>
              <a:rPr lang="en-US" dirty="0"/>
              <a:t>?= What do you want to drink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E921-2763-4AA6-BAB1-EC22A7E7F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6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DB6-5359-424A-91D2-1D74814C9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13045" cy="2677648"/>
          </a:xfrm>
        </p:spPr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quiero</a:t>
            </a:r>
            <a:r>
              <a:rPr lang="en-US" dirty="0"/>
              <a:t> ___ = I want___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E921-2763-4AA6-BAB1-EC22A7E7F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1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1EBA5-2C1F-471F-9A29-7310198E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5161A-3814-4365-9B05-BD901B37C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With a partner write a role play where one person is a waiter and another is a guest. Use the video and the quizlet.com vocabulary list to help you.</a:t>
            </a:r>
          </a:p>
        </p:txBody>
      </p:sp>
    </p:spTree>
    <p:extLst>
      <p:ext uri="{BB962C8B-B14F-4D97-AF65-F5344CB8AC3E}">
        <p14:creationId xmlns:p14="http://schemas.microsoft.com/office/powerpoint/2010/main" val="3752962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102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Español para el restaurante</vt:lpstr>
      <vt:lpstr>Bienvenidos = welcome</vt:lpstr>
      <vt:lpstr>Cuantas personas? = How many people?</vt:lpstr>
      <vt:lpstr>Por favor = please</vt:lpstr>
      <vt:lpstr>En que puedo servirle(s) = How can I help you?</vt:lpstr>
      <vt:lpstr>Hola soy tu camarero___ = Hello, I am your waiter___</vt:lpstr>
      <vt:lpstr>Que quiere(n) para beber?= What do you want to drink</vt:lpstr>
      <vt:lpstr>You quiero ___ = I want___</vt:lpstr>
      <vt:lpstr>Today’s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para el 4 de marzo</dc:title>
  <dc:creator>Kwanza Fisher</dc:creator>
  <cp:lastModifiedBy>Kwanza Fisher</cp:lastModifiedBy>
  <cp:revision>4</cp:revision>
  <dcterms:created xsi:type="dcterms:W3CDTF">2020-03-04T14:41:31Z</dcterms:created>
  <dcterms:modified xsi:type="dcterms:W3CDTF">2020-03-16T17:05:24Z</dcterms:modified>
</cp:coreProperties>
</file>